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77" r:id="rId4"/>
    <p:sldId id="266" r:id="rId5"/>
    <p:sldId id="270" r:id="rId6"/>
    <p:sldId id="271" r:id="rId7"/>
    <p:sldId id="272" r:id="rId8"/>
    <p:sldId id="278" r:id="rId9"/>
    <p:sldId id="273" r:id="rId10"/>
    <p:sldId id="274" r:id="rId11"/>
    <p:sldId id="275" r:id="rId12"/>
    <p:sldId id="276" r:id="rId13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46" autoAdjust="0"/>
  </p:normalViewPr>
  <p:slideViewPr>
    <p:cSldViewPr>
      <p:cViewPr varScale="1">
        <p:scale>
          <a:sx n="126" d="100"/>
          <a:sy n="126" d="100"/>
        </p:scale>
        <p:origin x="-946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26/08/2019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 dirty="0" smtClean="0"/>
              <a:t>Inserisci titolo</a:t>
            </a:r>
            <a:endParaRPr lang="it-IT" dirty="0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 smtClean="0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 dirty="0" smtClean="0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Modulo / </a:t>
            </a:r>
            <a:r>
              <a:rPr lang="fr-CH" dirty="0" err="1" smtClean="0"/>
              <a:t>Codice</a:t>
            </a:r>
            <a:r>
              <a:rPr lang="fr-CH" dirty="0" smtClean="0"/>
              <a:t> </a:t>
            </a:r>
            <a:r>
              <a:rPr lang="fr-CH" dirty="0" err="1" smtClean="0"/>
              <a:t>Progetto</a:t>
            </a:r>
            <a:endParaRPr lang="fr-CH" dirty="0" smtClean="0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err="1" smtClean="0"/>
              <a:t>Inserire</a:t>
            </a:r>
            <a:r>
              <a:rPr lang="fr-CH" dirty="0" smtClean="0"/>
              <a:t> modulo / </a:t>
            </a:r>
            <a:r>
              <a:rPr lang="fr-CH" dirty="0" err="1" smtClean="0"/>
              <a:t>Codice</a:t>
            </a:r>
            <a:r>
              <a:rPr lang="fr-CH" dirty="0" smtClean="0"/>
              <a:t> </a:t>
            </a:r>
            <a:r>
              <a:rPr lang="fr-CH" dirty="0" err="1" smtClean="0"/>
              <a:t>Progetto</a:t>
            </a:r>
            <a:r>
              <a:rPr lang="fr-CH" dirty="0" smtClean="0"/>
              <a:t> se </a:t>
            </a:r>
            <a:r>
              <a:rPr lang="fr-CH" dirty="0" err="1" smtClean="0"/>
              <a:t>disponibile</a:t>
            </a:r>
            <a:endParaRPr lang="fr-CH" dirty="0" smtClean="0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 smtClean="0"/>
              <a:t>Inserisci testo. </a:t>
            </a:r>
            <a:r>
              <a:rPr lang="it-IT" dirty="0" err="1" smtClean="0"/>
              <a:t>Posuere</a:t>
            </a:r>
            <a:r>
              <a:rPr lang="it-IT" dirty="0" smtClean="0"/>
              <a:t> non </a:t>
            </a:r>
            <a:r>
              <a:rPr lang="it-IT" dirty="0" err="1" smtClean="0"/>
              <a:t>eleifend</a:t>
            </a:r>
            <a:r>
              <a:rPr lang="it-IT" dirty="0" smtClean="0"/>
              <a:t> id, porta et </a:t>
            </a:r>
            <a:r>
              <a:rPr lang="it-IT" dirty="0" err="1" smtClean="0"/>
              <a:t>augue</a:t>
            </a:r>
            <a:r>
              <a:rPr lang="it-IT" dirty="0" smtClean="0"/>
              <a:t>. </a:t>
            </a:r>
            <a:r>
              <a:rPr lang="it-IT" dirty="0" err="1" smtClean="0"/>
              <a:t>Praesent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suscipit</a:t>
            </a:r>
            <a:r>
              <a:rPr lang="it-IT" dirty="0" smtClean="0"/>
              <a:t> magna, ut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leo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eu</a:t>
            </a:r>
            <a:r>
              <a:rPr lang="it-IT" dirty="0" smtClean="0"/>
              <a:t>. </a:t>
            </a:r>
            <a:r>
              <a:rPr lang="it-IT" dirty="0" err="1" smtClean="0"/>
              <a:t>Pellentesque</a:t>
            </a:r>
            <a:r>
              <a:rPr lang="it-IT" dirty="0" smtClean="0"/>
              <a:t> </a:t>
            </a:r>
            <a:r>
              <a:rPr lang="it-IT" dirty="0" err="1" smtClean="0"/>
              <a:t>habitant</a:t>
            </a:r>
            <a:r>
              <a:rPr lang="it-IT" dirty="0" smtClean="0"/>
              <a:t> morbi </a:t>
            </a:r>
            <a:r>
              <a:rPr lang="it-IT" dirty="0" err="1" smtClean="0"/>
              <a:t>tristique</a:t>
            </a:r>
            <a:r>
              <a:rPr lang="it-IT" dirty="0" smtClean="0"/>
              <a:t> </a:t>
            </a:r>
            <a:r>
              <a:rPr lang="it-IT" dirty="0" err="1" smtClean="0"/>
              <a:t>senectus</a:t>
            </a:r>
            <a:r>
              <a:rPr lang="it-IT" dirty="0" smtClean="0"/>
              <a:t> et </a:t>
            </a:r>
            <a:r>
              <a:rPr lang="it-IT" dirty="0" err="1" smtClean="0"/>
              <a:t>netus</a:t>
            </a:r>
            <a:r>
              <a:rPr lang="it-IT" dirty="0" smtClean="0"/>
              <a:t> et </a:t>
            </a:r>
            <a:r>
              <a:rPr lang="it-IT" dirty="0" err="1" smtClean="0"/>
              <a:t>malesuada</a:t>
            </a:r>
            <a:r>
              <a:rPr lang="it-IT" dirty="0" smtClean="0"/>
              <a:t> </a:t>
            </a:r>
            <a:r>
              <a:rPr lang="it-IT" dirty="0" err="1" smtClean="0"/>
              <a:t>fames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turpis</a:t>
            </a:r>
            <a:r>
              <a:rPr lang="it-IT" dirty="0" smtClean="0"/>
              <a:t> </a:t>
            </a:r>
            <a:r>
              <a:rPr lang="it-IT" dirty="0" err="1" smtClean="0"/>
              <a:t>egestas</a:t>
            </a:r>
            <a:r>
              <a:rPr lang="it-IT" dirty="0" smtClean="0"/>
              <a:t>. Ut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felis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 massa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dictum</a:t>
            </a:r>
            <a:r>
              <a:rPr lang="it-IT" dirty="0" smtClean="0"/>
              <a:t> id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diam</a:t>
            </a:r>
            <a:r>
              <a:rPr lang="it-IT" dirty="0" smtClean="0"/>
              <a:t>. </a:t>
            </a:r>
            <a:r>
              <a:rPr lang="it-IT" dirty="0" err="1" smtClean="0"/>
              <a:t>Proin</a:t>
            </a:r>
            <a:r>
              <a:rPr lang="it-IT" dirty="0" smtClean="0"/>
              <a:t> </a:t>
            </a:r>
            <a:r>
              <a:rPr lang="it-IT" dirty="0" err="1" smtClean="0"/>
              <a:t>dapibus</a:t>
            </a:r>
            <a:r>
              <a:rPr lang="it-IT" dirty="0" smtClean="0"/>
              <a:t> </a:t>
            </a:r>
            <a:r>
              <a:rPr lang="it-IT" dirty="0" err="1" smtClean="0"/>
              <a:t>sapien</a:t>
            </a:r>
            <a:r>
              <a:rPr lang="it-IT" dirty="0" smtClean="0"/>
              <a:t> </a:t>
            </a:r>
            <a:r>
              <a:rPr lang="it-IT" dirty="0" err="1" smtClean="0"/>
              <a:t>nec</a:t>
            </a:r>
            <a:r>
              <a:rPr lang="it-IT" dirty="0" smtClean="0"/>
              <a:t> urna </a:t>
            </a:r>
            <a:r>
              <a:rPr lang="it-IT" dirty="0" err="1" smtClean="0"/>
              <a:t>venenatis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. </a:t>
            </a:r>
            <a:r>
              <a:rPr lang="it-IT" dirty="0" err="1" smtClean="0"/>
              <a:t>Sed</a:t>
            </a:r>
            <a:r>
              <a:rPr lang="it-IT" dirty="0" smtClean="0"/>
              <a:t> </a:t>
            </a:r>
            <a:r>
              <a:rPr lang="it-IT" dirty="0" err="1" smtClean="0"/>
              <a:t>tincidunt</a:t>
            </a:r>
            <a:r>
              <a:rPr lang="it-IT" dirty="0" smtClean="0"/>
              <a:t> </a:t>
            </a:r>
            <a:r>
              <a:rPr lang="it-IT" dirty="0" err="1" smtClean="0"/>
              <a:t>congue</a:t>
            </a:r>
            <a:r>
              <a:rPr lang="it-IT" dirty="0" smtClean="0"/>
              <a:t> eros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aliquet</a:t>
            </a:r>
            <a:r>
              <a:rPr lang="it-IT" dirty="0" smtClean="0"/>
              <a:t>. </a:t>
            </a:r>
            <a:r>
              <a:rPr lang="it-IT" dirty="0" err="1" smtClean="0"/>
              <a:t>Donec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</a:t>
            </a:r>
            <a:r>
              <a:rPr lang="it-IT" dirty="0" err="1" smtClean="0"/>
              <a:t>justo</a:t>
            </a:r>
            <a:r>
              <a:rPr lang="it-IT" dirty="0" smtClean="0"/>
              <a:t>, viverra </a:t>
            </a:r>
            <a:r>
              <a:rPr lang="it-IT" dirty="0" err="1" smtClean="0"/>
              <a:t>dignissim</a:t>
            </a:r>
            <a:r>
              <a:rPr lang="it-IT" dirty="0" smtClean="0"/>
              <a:t> </a:t>
            </a:r>
            <a:r>
              <a:rPr lang="it-IT" dirty="0" err="1" smtClean="0"/>
              <a:t>metus</a:t>
            </a:r>
            <a:r>
              <a:rPr lang="it-IT" dirty="0" smtClean="0"/>
              <a:t> </a:t>
            </a:r>
            <a:r>
              <a:rPr lang="it-IT" dirty="0" err="1" smtClean="0"/>
              <a:t>fringilla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. </a:t>
            </a:r>
            <a:r>
              <a:rPr lang="it-IT" dirty="0" err="1" smtClean="0"/>
              <a:t>Etiam</a:t>
            </a:r>
            <a:r>
              <a:rPr lang="it-IT" dirty="0" smtClean="0"/>
              <a:t> odio eros, </a:t>
            </a:r>
            <a:r>
              <a:rPr lang="it-IT" dirty="0" err="1" smtClean="0"/>
              <a:t>luctus</a:t>
            </a:r>
            <a:r>
              <a:rPr lang="it-IT" dirty="0" smtClean="0"/>
              <a:t>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a, </a:t>
            </a:r>
            <a:r>
              <a:rPr lang="it-IT" dirty="0" err="1" smtClean="0"/>
              <a:t>pretium</a:t>
            </a:r>
            <a:r>
              <a:rPr lang="it-IT" dirty="0" smtClean="0"/>
              <a:t> non </a:t>
            </a:r>
            <a:r>
              <a:rPr lang="it-IT" dirty="0" err="1" smtClean="0"/>
              <a:t>dui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nibh</a:t>
            </a:r>
            <a:r>
              <a:rPr lang="it-IT" dirty="0" smtClean="0"/>
              <a:t> vitae </a:t>
            </a:r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tempus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mattis</a:t>
            </a:r>
            <a:r>
              <a:rPr lang="it-IT" dirty="0" smtClean="0"/>
              <a:t> </a:t>
            </a:r>
            <a:r>
              <a:rPr lang="it-IT" dirty="0" err="1" smtClean="0"/>
              <a:t>purus</a:t>
            </a:r>
            <a:r>
              <a:rPr lang="it-IT" dirty="0" smtClean="0"/>
              <a:t>, </a:t>
            </a:r>
            <a:r>
              <a:rPr lang="it-IT" dirty="0" err="1" smtClean="0"/>
              <a:t>tempor</a:t>
            </a:r>
            <a:r>
              <a:rPr lang="it-IT" dirty="0" smtClean="0"/>
              <a:t> </a:t>
            </a:r>
            <a:r>
              <a:rPr lang="it-IT" dirty="0" err="1" smtClean="0"/>
              <a:t>vehicula</a:t>
            </a:r>
            <a:r>
              <a:rPr lang="it-IT" dirty="0" smtClean="0"/>
              <a:t> orci </a:t>
            </a:r>
            <a:r>
              <a:rPr lang="it-IT" dirty="0" err="1" smtClean="0"/>
              <a:t>congue</a:t>
            </a:r>
            <a:r>
              <a:rPr lang="it-IT" dirty="0" smtClean="0"/>
              <a:t> a. </a:t>
            </a:r>
            <a:r>
              <a:rPr lang="it-IT" dirty="0" err="1" smtClean="0"/>
              <a:t>Vestibulum</a:t>
            </a:r>
            <a:r>
              <a:rPr lang="it-IT" dirty="0" smtClean="0"/>
              <a:t> </a:t>
            </a:r>
            <a:r>
              <a:rPr lang="it-IT" dirty="0" err="1" smtClean="0"/>
              <a:t>scelerisque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</a:t>
            </a:r>
            <a:r>
              <a:rPr lang="it-IT" dirty="0" err="1" smtClean="0"/>
              <a:t>sem</a:t>
            </a:r>
            <a:r>
              <a:rPr lang="it-IT" dirty="0" smtClean="0"/>
              <a:t>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 dirty="0" smtClean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 dirty="0" smtClean="0"/>
              <a:t>Inserisci testo. </a:t>
            </a:r>
            <a:r>
              <a:rPr lang="it-IT" dirty="0" err="1" smtClean="0"/>
              <a:t>Posuere</a:t>
            </a:r>
            <a:r>
              <a:rPr lang="it-IT" dirty="0" smtClean="0"/>
              <a:t> non </a:t>
            </a:r>
            <a:r>
              <a:rPr lang="it-IT" dirty="0" err="1" smtClean="0"/>
              <a:t>eleifend</a:t>
            </a:r>
            <a:r>
              <a:rPr lang="it-IT" dirty="0" smtClean="0"/>
              <a:t> id, porta et </a:t>
            </a:r>
            <a:r>
              <a:rPr lang="it-IT" dirty="0" err="1" smtClean="0"/>
              <a:t>augue</a:t>
            </a:r>
            <a:r>
              <a:rPr lang="it-IT" dirty="0" smtClean="0"/>
              <a:t>. </a:t>
            </a:r>
            <a:r>
              <a:rPr lang="it-IT" dirty="0" err="1" smtClean="0"/>
              <a:t>Praesent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suscipit</a:t>
            </a:r>
            <a:r>
              <a:rPr lang="it-IT" dirty="0" smtClean="0"/>
              <a:t> magna, ut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leo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eu</a:t>
            </a:r>
            <a:r>
              <a:rPr lang="it-IT" dirty="0" smtClean="0"/>
              <a:t>. </a:t>
            </a:r>
            <a:r>
              <a:rPr lang="it-IT" dirty="0" err="1" smtClean="0"/>
              <a:t>Pellentesque</a:t>
            </a:r>
            <a:r>
              <a:rPr lang="it-IT" dirty="0" smtClean="0"/>
              <a:t> </a:t>
            </a:r>
            <a:r>
              <a:rPr lang="it-IT" dirty="0" err="1" smtClean="0"/>
              <a:t>habitant</a:t>
            </a:r>
            <a:r>
              <a:rPr lang="it-IT" dirty="0" smtClean="0"/>
              <a:t> morbi </a:t>
            </a:r>
            <a:r>
              <a:rPr lang="it-IT" dirty="0" err="1" smtClean="0"/>
              <a:t>tristique</a:t>
            </a:r>
            <a:r>
              <a:rPr lang="it-IT" dirty="0" smtClean="0"/>
              <a:t> </a:t>
            </a:r>
            <a:r>
              <a:rPr lang="it-IT" dirty="0" err="1" smtClean="0"/>
              <a:t>senectus</a:t>
            </a:r>
            <a:r>
              <a:rPr lang="it-IT" dirty="0" smtClean="0"/>
              <a:t> et </a:t>
            </a:r>
            <a:r>
              <a:rPr lang="it-IT" dirty="0" err="1" smtClean="0"/>
              <a:t>netus</a:t>
            </a:r>
            <a:r>
              <a:rPr lang="it-IT" dirty="0" smtClean="0"/>
              <a:t> et </a:t>
            </a:r>
            <a:r>
              <a:rPr lang="it-IT" dirty="0" err="1" smtClean="0"/>
              <a:t>malesuada</a:t>
            </a:r>
            <a:r>
              <a:rPr lang="it-IT" dirty="0" smtClean="0"/>
              <a:t> </a:t>
            </a:r>
            <a:r>
              <a:rPr lang="it-IT" dirty="0" err="1" smtClean="0"/>
              <a:t>fames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turpis</a:t>
            </a:r>
            <a:r>
              <a:rPr lang="it-IT" dirty="0" smtClean="0"/>
              <a:t> </a:t>
            </a:r>
            <a:r>
              <a:rPr lang="it-IT" dirty="0" err="1" smtClean="0"/>
              <a:t>egestas</a:t>
            </a:r>
            <a:r>
              <a:rPr lang="it-IT" dirty="0" smtClean="0"/>
              <a:t>. Ut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felis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 massa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dictum</a:t>
            </a:r>
            <a:r>
              <a:rPr lang="it-IT" dirty="0" smtClean="0"/>
              <a:t> id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diam</a:t>
            </a:r>
            <a:r>
              <a:rPr lang="it-IT" dirty="0" smtClean="0"/>
              <a:t>. </a:t>
            </a:r>
            <a:r>
              <a:rPr lang="it-IT" dirty="0" err="1" smtClean="0"/>
              <a:t>Proin</a:t>
            </a:r>
            <a:r>
              <a:rPr lang="it-IT" dirty="0" smtClean="0"/>
              <a:t> </a:t>
            </a:r>
            <a:r>
              <a:rPr lang="it-IT" dirty="0" err="1" smtClean="0"/>
              <a:t>dapibus</a:t>
            </a:r>
            <a:r>
              <a:rPr lang="it-IT" dirty="0" smtClean="0"/>
              <a:t> </a:t>
            </a:r>
            <a:r>
              <a:rPr lang="it-IT" dirty="0" err="1" smtClean="0"/>
              <a:t>sapien</a:t>
            </a:r>
            <a:r>
              <a:rPr lang="it-IT" dirty="0" smtClean="0"/>
              <a:t> </a:t>
            </a:r>
            <a:r>
              <a:rPr lang="it-IT" dirty="0" err="1" smtClean="0"/>
              <a:t>nec</a:t>
            </a:r>
            <a:r>
              <a:rPr lang="it-IT" dirty="0" smtClean="0"/>
              <a:t> urna </a:t>
            </a:r>
            <a:r>
              <a:rPr lang="it-IT" dirty="0" err="1" smtClean="0"/>
              <a:t>venenatis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. </a:t>
            </a:r>
            <a:r>
              <a:rPr lang="it-IT" dirty="0" err="1" smtClean="0"/>
              <a:t>Sed</a:t>
            </a:r>
            <a:r>
              <a:rPr lang="it-IT" dirty="0" smtClean="0"/>
              <a:t> </a:t>
            </a:r>
            <a:r>
              <a:rPr lang="it-IT" dirty="0" err="1" smtClean="0"/>
              <a:t>tincidunt</a:t>
            </a:r>
            <a:r>
              <a:rPr lang="it-IT" dirty="0" smtClean="0"/>
              <a:t> </a:t>
            </a:r>
            <a:r>
              <a:rPr lang="it-IT" dirty="0" err="1" smtClean="0"/>
              <a:t>congue</a:t>
            </a:r>
            <a:r>
              <a:rPr lang="it-IT" dirty="0" smtClean="0"/>
              <a:t> eros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aliquet</a:t>
            </a:r>
            <a:r>
              <a:rPr lang="it-IT" dirty="0" smtClean="0"/>
              <a:t>. </a:t>
            </a:r>
            <a:r>
              <a:rPr lang="it-IT" dirty="0" err="1" smtClean="0"/>
              <a:t>Donec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</a:t>
            </a:r>
            <a:r>
              <a:rPr lang="it-IT" dirty="0" err="1" smtClean="0"/>
              <a:t>justo</a:t>
            </a:r>
            <a:r>
              <a:rPr lang="it-IT" dirty="0" smtClean="0"/>
              <a:t>, viverra </a:t>
            </a:r>
            <a:r>
              <a:rPr lang="it-IT" dirty="0" err="1" smtClean="0"/>
              <a:t>dignissim</a:t>
            </a:r>
            <a:r>
              <a:rPr lang="it-IT" dirty="0" smtClean="0"/>
              <a:t> </a:t>
            </a:r>
            <a:r>
              <a:rPr lang="it-IT" dirty="0" err="1" smtClean="0"/>
              <a:t>metus</a:t>
            </a:r>
            <a:r>
              <a:rPr lang="it-IT" dirty="0" smtClean="0"/>
              <a:t> </a:t>
            </a:r>
            <a:r>
              <a:rPr lang="it-IT" dirty="0" err="1" smtClean="0"/>
              <a:t>fringilla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. </a:t>
            </a:r>
            <a:r>
              <a:rPr lang="it-IT" dirty="0" err="1" smtClean="0"/>
              <a:t>Etiam</a:t>
            </a:r>
            <a:r>
              <a:rPr lang="it-IT" dirty="0" smtClean="0"/>
              <a:t> odio eros, </a:t>
            </a:r>
            <a:r>
              <a:rPr lang="it-IT" dirty="0" err="1" smtClean="0"/>
              <a:t>luctus</a:t>
            </a:r>
            <a:r>
              <a:rPr lang="it-IT" dirty="0" smtClean="0"/>
              <a:t>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a, </a:t>
            </a:r>
            <a:r>
              <a:rPr lang="it-IT" dirty="0" err="1" smtClean="0"/>
              <a:t>pretium</a:t>
            </a:r>
            <a:r>
              <a:rPr lang="it-IT" dirty="0" smtClean="0"/>
              <a:t> non </a:t>
            </a:r>
            <a:r>
              <a:rPr lang="it-IT" dirty="0" err="1" smtClean="0"/>
              <a:t>dui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nibh</a:t>
            </a:r>
            <a:r>
              <a:rPr lang="it-IT" dirty="0" smtClean="0"/>
              <a:t> vitae </a:t>
            </a:r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tempus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mattis</a:t>
            </a:r>
            <a:r>
              <a:rPr lang="it-IT" dirty="0" smtClean="0"/>
              <a:t> </a:t>
            </a:r>
            <a:r>
              <a:rPr lang="it-IT" dirty="0" err="1" smtClean="0"/>
              <a:t>purus</a:t>
            </a:r>
            <a:r>
              <a:rPr lang="it-IT" dirty="0" smtClean="0"/>
              <a:t>, </a:t>
            </a:r>
            <a:r>
              <a:rPr lang="it-IT" dirty="0" err="1" smtClean="0"/>
              <a:t>tempor</a:t>
            </a:r>
            <a:r>
              <a:rPr lang="it-IT" dirty="0" smtClean="0"/>
              <a:t> </a:t>
            </a:r>
            <a:r>
              <a:rPr lang="it-IT" dirty="0" err="1" smtClean="0"/>
              <a:t>vehicula</a:t>
            </a:r>
            <a:r>
              <a:rPr lang="it-IT" dirty="0" smtClean="0"/>
              <a:t> orci </a:t>
            </a:r>
            <a:r>
              <a:rPr lang="it-IT" dirty="0" err="1" smtClean="0"/>
              <a:t>congue</a:t>
            </a:r>
            <a:r>
              <a:rPr lang="it-IT" dirty="0" smtClean="0"/>
              <a:t> a. </a:t>
            </a:r>
            <a:r>
              <a:rPr lang="it-IT" dirty="0" err="1" smtClean="0"/>
              <a:t>Vestibulum</a:t>
            </a:r>
            <a:r>
              <a:rPr lang="it-IT" dirty="0" smtClean="0"/>
              <a:t> </a:t>
            </a:r>
            <a:r>
              <a:rPr lang="it-IT" dirty="0" err="1" smtClean="0"/>
              <a:t>scelerisque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</a:t>
            </a:r>
            <a:r>
              <a:rPr lang="it-IT" dirty="0" err="1" smtClean="0"/>
              <a:t>sem</a:t>
            </a:r>
            <a:r>
              <a:rPr lang="it-IT" dirty="0" smtClean="0"/>
              <a:t>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. </a:t>
            </a:r>
            <a:r>
              <a:rPr lang="it-IT" dirty="0" err="1" smtClean="0"/>
              <a:t>fames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turpis</a:t>
            </a:r>
            <a:r>
              <a:rPr lang="it-IT" dirty="0" smtClean="0"/>
              <a:t> </a:t>
            </a:r>
            <a:r>
              <a:rPr lang="it-IT" dirty="0" err="1" smtClean="0"/>
              <a:t>egestas</a:t>
            </a:r>
            <a:r>
              <a:rPr lang="it-IT" dirty="0" smtClean="0"/>
              <a:t>. Ut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felis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 massa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dictum</a:t>
            </a:r>
            <a:r>
              <a:rPr lang="it-IT" dirty="0" smtClean="0"/>
              <a:t> id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diam</a:t>
            </a:r>
            <a:r>
              <a:rPr lang="it-IT" dirty="0" smtClean="0"/>
              <a:t>. </a:t>
            </a:r>
            <a:r>
              <a:rPr lang="it-IT" dirty="0" err="1" smtClean="0"/>
              <a:t>Proin</a:t>
            </a:r>
            <a:r>
              <a:rPr lang="it-IT" dirty="0" smtClean="0"/>
              <a:t> </a:t>
            </a:r>
            <a:r>
              <a:rPr lang="it-IT" dirty="0" err="1" smtClean="0"/>
              <a:t>dapibus</a:t>
            </a:r>
            <a:r>
              <a:rPr lang="it-IT" dirty="0" smtClean="0"/>
              <a:t> </a:t>
            </a:r>
            <a:r>
              <a:rPr lang="it-IT" dirty="0" err="1" smtClean="0"/>
              <a:t>sapien</a:t>
            </a:r>
            <a:r>
              <a:rPr lang="it-IT" dirty="0" smtClean="0"/>
              <a:t> </a:t>
            </a:r>
            <a:r>
              <a:rPr lang="it-IT" dirty="0" err="1" smtClean="0"/>
              <a:t>nec</a:t>
            </a:r>
            <a:r>
              <a:rPr lang="it-IT" dirty="0" smtClean="0"/>
              <a:t> urna </a:t>
            </a:r>
            <a:r>
              <a:rPr lang="it-IT" dirty="0" err="1" smtClean="0"/>
              <a:t>venenatis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. </a:t>
            </a:r>
            <a:r>
              <a:rPr lang="it-IT" dirty="0" err="1" smtClean="0"/>
              <a:t>Sed</a:t>
            </a:r>
            <a:r>
              <a:rPr lang="it-IT" dirty="0" smtClean="0"/>
              <a:t> </a:t>
            </a:r>
            <a:r>
              <a:rPr lang="it-IT" dirty="0" err="1" smtClean="0"/>
              <a:t>tincidunt</a:t>
            </a:r>
            <a:r>
              <a:rPr lang="it-IT" dirty="0" smtClean="0"/>
              <a:t> </a:t>
            </a:r>
            <a:r>
              <a:rPr lang="it-IT" dirty="0" err="1" smtClean="0"/>
              <a:t>congue</a:t>
            </a:r>
            <a:r>
              <a:rPr lang="it-IT" dirty="0" smtClean="0"/>
              <a:t> eros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aliquet</a:t>
            </a:r>
            <a:r>
              <a:rPr lang="it-IT" dirty="0" smtClean="0"/>
              <a:t>. </a:t>
            </a:r>
            <a:r>
              <a:rPr lang="it-IT" dirty="0" err="1" smtClean="0"/>
              <a:t>Donec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</a:t>
            </a:r>
            <a:r>
              <a:rPr lang="it-IT" dirty="0" err="1" smtClean="0"/>
              <a:t>justo</a:t>
            </a:r>
            <a:r>
              <a:rPr lang="it-IT" dirty="0" smtClean="0"/>
              <a:t>, viverra </a:t>
            </a:r>
            <a:r>
              <a:rPr lang="it-IT" dirty="0" err="1" smtClean="0"/>
              <a:t>dignissim</a:t>
            </a:r>
            <a:r>
              <a:rPr lang="it-IT" dirty="0" smtClean="0"/>
              <a:t> </a:t>
            </a:r>
            <a:r>
              <a:rPr lang="it-IT" dirty="0" err="1" smtClean="0"/>
              <a:t>metus</a:t>
            </a:r>
            <a:r>
              <a:rPr lang="it-IT" dirty="0" smtClean="0"/>
              <a:t> </a:t>
            </a:r>
            <a:r>
              <a:rPr lang="it-IT" dirty="0" err="1" smtClean="0"/>
              <a:t>fringilla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. </a:t>
            </a:r>
            <a:r>
              <a:rPr lang="it-IT" dirty="0" err="1" smtClean="0"/>
              <a:t>Etiam</a:t>
            </a:r>
            <a:r>
              <a:rPr lang="it-IT" dirty="0" smtClean="0"/>
              <a:t> odio eros, </a:t>
            </a:r>
            <a:r>
              <a:rPr lang="it-IT" dirty="0" err="1" smtClean="0"/>
              <a:t>luctus</a:t>
            </a:r>
            <a:r>
              <a:rPr lang="it-IT" dirty="0" smtClean="0"/>
              <a:t>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a, </a:t>
            </a:r>
            <a:r>
              <a:rPr lang="it-IT" dirty="0" err="1" smtClean="0"/>
              <a:t>pretium</a:t>
            </a:r>
            <a:r>
              <a:rPr lang="it-IT" dirty="0" smtClean="0"/>
              <a:t> non </a:t>
            </a:r>
            <a:r>
              <a:rPr lang="it-IT" dirty="0" err="1" smtClean="0"/>
              <a:t>dui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nibh</a:t>
            </a:r>
            <a:r>
              <a:rPr lang="it-IT" dirty="0" smtClean="0"/>
              <a:t> vitae </a:t>
            </a:r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tempus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mattis</a:t>
            </a:r>
            <a:r>
              <a:rPr lang="it-IT" dirty="0" smtClean="0"/>
              <a:t> </a:t>
            </a:r>
            <a:r>
              <a:rPr lang="it-IT" dirty="0" err="1" smtClean="0"/>
              <a:t>purus</a:t>
            </a:r>
            <a:r>
              <a:rPr lang="it-IT" dirty="0" smtClean="0"/>
              <a:t>, </a:t>
            </a:r>
            <a:r>
              <a:rPr lang="it-IT" dirty="0" err="1" smtClean="0"/>
              <a:t>tempor</a:t>
            </a:r>
            <a:r>
              <a:rPr lang="it-IT" dirty="0" smtClean="0"/>
              <a:t> </a:t>
            </a:r>
            <a:r>
              <a:rPr lang="it-IT" dirty="0" err="1" smtClean="0"/>
              <a:t>vehicula</a:t>
            </a:r>
            <a:r>
              <a:rPr lang="it-IT" dirty="0" smtClean="0"/>
              <a:t> orci </a:t>
            </a:r>
            <a:r>
              <a:rPr lang="it-IT" dirty="0" err="1" smtClean="0"/>
              <a:t>congue</a:t>
            </a:r>
            <a:r>
              <a:rPr lang="it-IT" dirty="0" smtClean="0"/>
              <a:t> a. </a:t>
            </a:r>
            <a:r>
              <a:rPr lang="it-IT" dirty="0" err="1" smtClean="0"/>
              <a:t>Vestibulum</a:t>
            </a:r>
            <a:r>
              <a:rPr lang="it-IT" dirty="0" smtClean="0"/>
              <a:t> </a:t>
            </a:r>
            <a:r>
              <a:rPr lang="it-IT" dirty="0" err="1" smtClean="0"/>
              <a:t>scelerisque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</a:t>
            </a:r>
            <a:r>
              <a:rPr lang="it-IT" dirty="0" err="1" smtClean="0"/>
              <a:t>sem</a:t>
            </a:r>
            <a:r>
              <a:rPr lang="it-IT" dirty="0" smtClean="0"/>
              <a:t>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.</a:t>
            </a:r>
          </a:p>
          <a:p>
            <a:pPr lvl="0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 dirty="0" smtClean="0"/>
              <a:t>Inserisci testo. </a:t>
            </a:r>
            <a:r>
              <a:rPr lang="it-IT" dirty="0" err="1" smtClean="0"/>
              <a:t>Posuere</a:t>
            </a:r>
            <a:r>
              <a:rPr lang="it-IT" dirty="0" smtClean="0"/>
              <a:t> non </a:t>
            </a:r>
            <a:r>
              <a:rPr lang="it-IT" dirty="0" err="1" smtClean="0"/>
              <a:t>eleifend</a:t>
            </a:r>
            <a:r>
              <a:rPr lang="it-IT" dirty="0" smtClean="0"/>
              <a:t> id, porta et </a:t>
            </a:r>
            <a:r>
              <a:rPr lang="it-IT" dirty="0" err="1" smtClean="0"/>
              <a:t>augue</a:t>
            </a:r>
            <a:r>
              <a:rPr lang="it-IT" dirty="0" smtClean="0"/>
              <a:t>. </a:t>
            </a:r>
            <a:r>
              <a:rPr lang="it-IT" dirty="0" err="1" smtClean="0"/>
              <a:t>Praesent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suscipit</a:t>
            </a:r>
            <a:r>
              <a:rPr lang="it-IT" dirty="0" smtClean="0"/>
              <a:t> magna, ut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leo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eu</a:t>
            </a:r>
            <a:r>
              <a:rPr lang="it-IT" dirty="0" smtClean="0"/>
              <a:t>. </a:t>
            </a:r>
            <a:r>
              <a:rPr lang="it-IT" dirty="0" err="1" smtClean="0"/>
              <a:t>Pellentesque</a:t>
            </a:r>
            <a:r>
              <a:rPr lang="it-IT" dirty="0" smtClean="0"/>
              <a:t> </a:t>
            </a:r>
            <a:r>
              <a:rPr lang="it-IT" dirty="0" err="1" smtClean="0"/>
              <a:t>habitant</a:t>
            </a:r>
            <a:r>
              <a:rPr lang="it-IT" dirty="0" smtClean="0"/>
              <a:t> morbi </a:t>
            </a:r>
            <a:r>
              <a:rPr lang="it-IT" dirty="0" err="1" smtClean="0"/>
              <a:t>tristique</a:t>
            </a:r>
            <a:r>
              <a:rPr lang="it-IT" dirty="0" smtClean="0"/>
              <a:t> </a:t>
            </a:r>
            <a:r>
              <a:rPr lang="it-IT" dirty="0" err="1" smtClean="0"/>
              <a:t>senectus</a:t>
            </a:r>
            <a:r>
              <a:rPr lang="it-IT" dirty="0" smtClean="0"/>
              <a:t> et </a:t>
            </a:r>
            <a:r>
              <a:rPr lang="it-IT" dirty="0" err="1" smtClean="0"/>
              <a:t>netus</a:t>
            </a:r>
            <a:r>
              <a:rPr lang="it-IT" dirty="0" smtClean="0"/>
              <a:t> et </a:t>
            </a:r>
            <a:r>
              <a:rPr lang="it-IT" dirty="0" err="1" smtClean="0"/>
              <a:t>malesuada</a:t>
            </a:r>
            <a:r>
              <a:rPr lang="it-IT" dirty="0" smtClean="0"/>
              <a:t> </a:t>
            </a:r>
            <a:r>
              <a:rPr lang="it-IT" dirty="0" err="1" smtClean="0"/>
              <a:t>fames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turpis</a:t>
            </a:r>
            <a:r>
              <a:rPr lang="it-IT" dirty="0" smtClean="0"/>
              <a:t> </a:t>
            </a:r>
            <a:r>
              <a:rPr lang="it-IT" dirty="0" err="1" smtClean="0"/>
              <a:t>egestas</a:t>
            </a:r>
            <a:r>
              <a:rPr lang="it-IT" dirty="0" smtClean="0"/>
              <a:t>. Ut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felis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 massa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dictum</a:t>
            </a:r>
            <a:r>
              <a:rPr lang="it-IT" dirty="0" smtClean="0"/>
              <a:t> id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diam</a:t>
            </a:r>
            <a:r>
              <a:rPr lang="it-IT" dirty="0" smtClean="0"/>
              <a:t>. </a:t>
            </a:r>
            <a:r>
              <a:rPr lang="it-IT" dirty="0" err="1" smtClean="0"/>
              <a:t>Proin</a:t>
            </a:r>
            <a:r>
              <a:rPr lang="it-IT" dirty="0" smtClean="0"/>
              <a:t> </a:t>
            </a:r>
            <a:r>
              <a:rPr lang="it-IT" dirty="0" err="1" smtClean="0"/>
              <a:t>dapibus</a:t>
            </a:r>
            <a:r>
              <a:rPr lang="it-IT" dirty="0" smtClean="0"/>
              <a:t> </a:t>
            </a:r>
            <a:r>
              <a:rPr lang="it-IT" dirty="0" err="1" smtClean="0"/>
              <a:t>sapien</a:t>
            </a:r>
            <a:r>
              <a:rPr lang="it-IT" dirty="0" smtClean="0"/>
              <a:t> </a:t>
            </a:r>
            <a:r>
              <a:rPr lang="it-IT" dirty="0" err="1" smtClean="0"/>
              <a:t>nec</a:t>
            </a:r>
            <a:r>
              <a:rPr lang="it-IT" dirty="0" smtClean="0"/>
              <a:t> urna </a:t>
            </a:r>
            <a:r>
              <a:rPr lang="it-IT" dirty="0" err="1" smtClean="0"/>
              <a:t>venenatis</a:t>
            </a:r>
            <a:r>
              <a:rPr lang="it-IT" dirty="0" smtClean="0"/>
              <a:t> </a:t>
            </a:r>
            <a:r>
              <a:rPr lang="it-IT" dirty="0" err="1" smtClean="0"/>
              <a:t>adipiscing</a:t>
            </a:r>
            <a:r>
              <a:rPr lang="it-IT" dirty="0" smtClean="0"/>
              <a:t>. </a:t>
            </a:r>
            <a:r>
              <a:rPr lang="it-IT" dirty="0" err="1" smtClean="0"/>
              <a:t>Sed</a:t>
            </a:r>
            <a:r>
              <a:rPr lang="it-IT" dirty="0" smtClean="0"/>
              <a:t> </a:t>
            </a:r>
            <a:r>
              <a:rPr lang="it-IT" dirty="0" err="1" smtClean="0"/>
              <a:t>tincidunt</a:t>
            </a:r>
            <a:r>
              <a:rPr lang="it-IT" dirty="0" smtClean="0"/>
              <a:t> </a:t>
            </a:r>
            <a:r>
              <a:rPr lang="it-IT" dirty="0" err="1" smtClean="0"/>
              <a:t>congue</a:t>
            </a:r>
            <a:r>
              <a:rPr lang="it-IT" dirty="0" smtClean="0"/>
              <a:t> eros </a:t>
            </a:r>
            <a:r>
              <a:rPr lang="it-IT" dirty="0" err="1" smtClean="0"/>
              <a:t>sit</a:t>
            </a:r>
            <a:r>
              <a:rPr lang="it-IT" dirty="0" smtClean="0"/>
              <a:t> </a:t>
            </a:r>
            <a:r>
              <a:rPr lang="it-IT" dirty="0" err="1" smtClean="0"/>
              <a:t>amet</a:t>
            </a:r>
            <a:r>
              <a:rPr lang="it-IT" dirty="0" smtClean="0"/>
              <a:t> </a:t>
            </a:r>
            <a:r>
              <a:rPr lang="it-IT" dirty="0" err="1" smtClean="0"/>
              <a:t>aliquet</a:t>
            </a:r>
            <a:r>
              <a:rPr lang="it-IT" dirty="0" smtClean="0"/>
              <a:t>. </a:t>
            </a:r>
            <a:r>
              <a:rPr lang="it-IT" dirty="0" err="1" smtClean="0"/>
              <a:t>Donec</a:t>
            </a:r>
            <a:r>
              <a:rPr lang="it-IT" dirty="0" smtClean="0"/>
              <a:t> </a:t>
            </a:r>
            <a:r>
              <a:rPr lang="it-IT" dirty="0" err="1" smtClean="0"/>
              <a:t>ultricies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</a:t>
            </a:r>
            <a:r>
              <a:rPr lang="it-IT" dirty="0" err="1" smtClean="0"/>
              <a:t>justo</a:t>
            </a:r>
            <a:r>
              <a:rPr lang="it-IT" dirty="0" smtClean="0"/>
              <a:t>, viverra </a:t>
            </a:r>
            <a:r>
              <a:rPr lang="it-IT" dirty="0" err="1" smtClean="0"/>
              <a:t>dignissim</a:t>
            </a:r>
            <a:r>
              <a:rPr lang="it-IT" dirty="0" smtClean="0"/>
              <a:t> </a:t>
            </a:r>
            <a:r>
              <a:rPr lang="it-IT" dirty="0" err="1" smtClean="0"/>
              <a:t>metus</a:t>
            </a:r>
            <a:r>
              <a:rPr lang="it-IT" dirty="0" smtClean="0"/>
              <a:t> </a:t>
            </a:r>
            <a:r>
              <a:rPr lang="it-IT" dirty="0" err="1" smtClean="0"/>
              <a:t>fringilla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. </a:t>
            </a:r>
            <a:r>
              <a:rPr lang="it-IT" dirty="0" err="1" smtClean="0"/>
              <a:t>Etiam</a:t>
            </a:r>
            <a:r>
              <a:rPr lang="it-IT" dirty="0" smtClean="0"/>
              <a:t> odio eros, </a:t>
            </a:r>
            <a:r>
              <a:rPr lang="it-IT" dirty="0" err="1" smtClean="0"/>
              <a:t>luctus</a:t>
            </a:r>
            <a:r>
              <a:rPr lang="it-IT" dirty="0" smtClean="0"/>
              <a:t> </a:t>
            </a:r>
            <a:r>
              <a:rPr lang="it-IT" dirty="0" err="1" smtClean="0"/>
              <a:t>vel</a:t>
            </a:r>
            <a:r>
              <a:rPr lang="it-IT" dirty="0" smtClean="0"/>
              <a:t> </a:t>
            </a:r>
            <a:r>
              <a:rPr lang="it-IT" dirty="0" err="1" smtClean="0"/>
              <a:t>bibendum</a:t>
            </a:r>
            <a:r>
              <a:rPr lang="it-IT" dirty="0" smtClean="0"/>
              <a:t> a, </a:t>
            </a:r>
            <a:r>
              <a:rPr lang="it-IT" dirty="0" err="1" smtClean="0"/>
              <a:t>pretium</a:t>
            </a:r>
            <a:r>
              <a:rPr lang="it-IT" dirty="0" smtClean="0"/>
              <a:t> non </a:t>
            </a:r>
            <a:r>
              <a:rPr lang="it-IT" dirty="0" err="1" smtClean="0"/>
              <a:t>dui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ac</a:t>
            </a:r>
            <a:r>
              <a:rPr lang="it-IT" dirty="0" smtClean="0"/>
              <a:t> </a:t>
            </a:r>
            <a:r>
              <a:rPr lang="it-IT" dirty="0" err="1" smtClean="0"/>
              <a:t>nibh</a:t>
            </a:r>
            <a:r>
              <a:rPr lang="it-IT" dirty="0" smtClean="0"/>
              <a:t> vitae </a:t>
            </a:r>
            <a:r>
              <a:rPr lang="it-IT" dirty="0" err="1" smtClean="0"/>
              <a:t>lorem</a:t>
            </a:r>
            <a:r>
              <a:rPr lang="it-IT" dirty="0" smtClean="0"/>
              <a:t> </a:t>
            </a:r>
            <a:r>
              <a:rPr lang="it-IT" dirty="0" err="1" smtClean="0"/>
              <a:t>mollis</a:t>
            </a:r>
            <a:r>
              <a:rPr lang="it-IT" dirty="0" smtClean="0"/>
              <a:t> </a:t>
            </a:r>
            <a:r>
              <a:rPr lang="it-IT" dirty="0" err="1" smtClean="0"/>
              <a:t>tempus</a:t>
            </a:r>
            <a:r>
              <a:rPr lang="it-IT" dirty="0" smtClean="0"/>
              <a:t>. </a:t>
            </a:r>
            <a:r>
              <a:rPr lang="it-IT" dirty="0" err="1" smtClean="0"/>
              <a:t>Quisque</a:t>
            </a:r>
            <a:r>
              <a:rPr lang="it-IT" dirty="0" smtClean="0"/>
              <a:t> </a:t>
            </a:r>
            <a:r>
              <a:rPr lang="it-IT" dirty="0" err="1" smtClean="0"/>
              <a:t>blandit</a:t>
            </a:r>
            <a:r>
              <a:rPr lang="it-IT" dirty="0" smtClean="0"/>
              <a:t> </a:t>
            </a:r>
            <a:r>
              <a:rPr lang="it-IT" dirty="0" err="1" smtClean="0"/>
              <a:t>mattis</a:t>
            </a:r>
            <a:r>
              <a:rPr lang="it-IT" dirty="0" smtClean="0"/>
              <a:t> </a:t>
            </a:r>
            <a:r>
              <a:rPr lang="it-IT" dirty="0" err="1" smtClean="0"/>
              <a:t>purus</a:t>
            </a:r>
            <a:r>
              <a:rPr lang="it-IT" dirty="0" smtClean="0"/>
              <a:t>, </a:t>
            </a:r>
            <a:r>
              <a:rPr lang="it-IT" dirty="0" err="1" smtClean="0"/>
              <a:t>tempor</a:t>
            </a:r>
            <a:r>
              <a:rPr lang="it-IT" dirty="0" smtClean="0"/>
              <a:t> </a:t>
            </a:r>
            <a:r>
              <a:rPr lang="it-IT" dirty="0" err="1" smtClean="0"/>
              <a:t>vehicula</a:t>
            </a:r>
            <a:r>
              <a:rPr lang="it-IT" dirty="0" smtClean="0"/>
              <a:t> orci </a:t>
            </a:r>
            <a:r>
              <a:rPr lang="it-IT" dirty="0" err="1" smtClean="0"/>
              <a:t>congue</a:t>
            </a:r>
            <a:r>
              <a:rPr lang="it-IT" dirty="0" smtClean="0"/>
              <a:t> a. </a:t>
            </a:r>
            <a:r>
              <a:rPr lang="it-IT" dirty="0" err="1" smtClean="0"/>
              <a:t>Vestibulum</a:t>
            </a:r>
            <a:r>
              <a:rPr lang="it-IT" dirty="0" smtClean="0"/>
              <a:t> </a:t>
            </a:r>
            <a:r>
              <a:rPr lang="it-IT" dirty="0" err="1" smtClean="0"/>
              <a:t>scelerisque</a:t>
            </a:r>
            <a:r>
              <a:rPr lang="it-IT" dirty="0" smtClean="0"/>
              <a:t> </a:t>
            </a:r>
            <a:r>
              <a:rPr lang="it-IT" dirty="0" err="1" smtClean="0"/>
              <a:t>commodo</a:t>
            </a:r>
            <a:r>
              <a:rPr lang="it-IT" dirty="0" smtClean="0"/>
              <a:t> </a:t>
            </a:r>
            <a:r>
              <a:rPr lang="it-IT" dirty="0" err="1" smtClean="0"/>
              <a:t>sem</a:t>
            </a:r>
            <a:r>
              <a:rPr lang="it-IT" dirty="0" smtClean="0"/>
              <a:t> </a:t>
            </a:r>
            <a:r>
              <a:rPr lang="it-IT" dirty="0" err="1" smtClean="0"/>
              <a:t>volutpat</a:t>
            </a:r>
            <a:r>
              <a:rPr lang="it-IT" dirty="0" smtClean="0"/>
              <a:t> </a:t>
            </a:r>
            <a:r>
              <a:rPr lang="it-IT" dirty="0" err="1" smtClean="0"/>
              <a:t>eleifend</a:t>
            </a:r>
            <a:r>
              <a:rPr lang="it-IT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 smtClean="0"/>
              <a:t>The Virtual </a:t>
            </a:r>
            <a:r>
              <a:rPr lang="it-CH" dirty="0" err="1" smtClean="0"/>
              <a:t>Surgery</a:t>
            </a:r>
            <a:r>
              <a:rPr lang="it-CH" dirty="0" smtClean="0"/>
              <a:t> Room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CH" dirty="0" smtClean="0"/>
              <a:t>Jonathan De Boni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 smtClean="0"/>
              <a:t>Studente/i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CH" dirty="0" smtClean="0"/>
              <a:t>Ingegneria Informatica (TP)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 smtClean="0"/>
              <a:t>Corso di laurea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 smtClean="0"/>
              <a:t>Modulo / Codice Progetto</a:t>
            </a:r>
            <a:endParaRPr lang="it-IT" dirty="0"/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it-IT" dirty="0"/>
              <a:t>C10094</a:t>
            </a:r>
            <a:endParaRPr lang="it-IT" dirty="0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 dirty="0" smtClean="0"/>
              <a:t>Relatore</a:t>
            </a:r>
            <a:endParaRPr lang="it-IT" dirty="0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it-CH" dirty="0" err="1" smtClean="0"/>
              <a:t>Puiatti</a:t>
            </a:r>
            <a:r>
              <a:rPr lang="it-CH" dirty="0" smtClean="0"/>
              <a:t> Alessandro</a:t>
            </a:r>
            <a:endParaRPr lang="it-IT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CH" dirty="0" err="1"/>
              <a:t>Puiatti</a:t>
            </a:r>
            <a:r>
              <a:rPr lang="it-CH" dirty="0"/>
              <a:t> Alessandro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 smtClean="0"/>
              <a:t>Committente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 dirty="0" smtClean="0"/>
              <a:t>Anno</a:t>
            </a:r>
            <a:endParaRPr lang="it-IT" dirty="0"/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CH" dirty="0" smtClean="0"/>
              <a:t>2018/2019</a:t>
            </a:r>
            <a:endParaRPr lang="it-IT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 dirty="0" smtClean="0"/>
              <a:t>Correlatore</a:t>
            </a:r>
            <a:endParaRPr lang="it-IT" dirty="0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it-CH" dirty="0" err="1" smtClean="0"/>
              <a:t>Paoliello</a:t>
            </a:r>
            <a:r>
              <a:rPr lang="it-CH" dirty="0" smtClean="0"/>
              <a:t> Marco</a:t>
            </a:r>
            <a:endParaRPr lang="it-IT" dirty="0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CH" dirty="0" smtClean="0"/>
              <a:t>30 Agosto 2019</a:t>
            </a:r>
            <a:endParaRPr lang="it-IT" dirty="0"/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 dirty="0" smtClean="0"/>
              <a:t>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Conclusioni</a:t>
            </a:r>
            <a:endParaRPr lang="it-IT" dirty="0"/>
          </a:p>
        </p:txBody>
      </p:sp>
      <p:pic>
        <p:nvPicPr>
          <p:cNvPr id="9218" name="Picture 2" descr="Like PNG images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14590"/>
            <a:ext cx="3174901" cy="31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uture clipart - Clip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8840"/>
            <a:ext cx="4720664" cy="33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dult Age Baby Â· Free vector graphic on Pixaba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8"/>
          <a:stretch/>
        </p:blipFill>
        <p:spPr bwMode="auto">
          <a:xfrm>
            <a:off x="1691680" y="2121829"/>
            <a:ext cx="5310336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42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Demo</a:t>
            </a:r>
            <a:endParaRPr lang="it-IT" dirty="0"/>
          </a:p>
        </p:txBody>
      </p:sp>
      <p:pic>
        <p:nvPicPr>
          <p:cNvPr id="2050" name="Picture 2" descr="Live Demos - Cyber Security Concl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04864"/>
            <a:ext cx="530939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407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mark PNG images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844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Motivazione </a:t>
            </a:r>
            <a:endParaRPr lang="it-IT" dirty="0"/>
          </a:p>
        </p:txBody>
      </p:sp>
      <p:pic>
        <p:nvPicPr>
          <p:cNvPr id="3074" name="Picture 2" descr="Graduation clipart transparent background - Pencil and i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76481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b Design PNG Transparent Free Images | PNG 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3168352" cy="293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illustration: Virtual Reality, Population Reality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6"/>
          <a:stretch/>
        </p:blipFill>
        <p:spPr bwMode="auto">
          <a:xfrm>
            <a:off x="5220072" y="2076090"/>
            <a:ext cx="2386782" cy="286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33718" y="494116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Grafica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695613" y="494116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Realtà Virtuale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8682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Contesto</a:t>
            </a:r>
            <a:endParaRPr lang="it-IT" dirty="0"/>
          </a:p>
        </p:txBody>
      </p:sp>
      <p:pic>
        <p:nvPicPr>
          <p:cNvPr id="5122" name="Picture 2" descr="Falling money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06" y="2204864"/>
            <a:ext cx="2664296" cy="312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oring by E.L. Animation on Drib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86" y="2567803"/>
            <a:ext cx="3655199" cy="274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wnload Time Png Clipart HQ PNG Image | FreePNG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581505"/>
            <a:ext cx="2440189" cy="25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108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Scopo</a:t>
            </a:r>
            <a:endParaRPr lang="it-IT" dirty="0"/>
          </a:p>
        </p:txBody>
      </p:sp>
      <p:pic>
        <p:nvPicPr>
          <p:cNvPr id="4098" name="Picture 2" descr="Teacher clipart PNG images fre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55304"/>
            <a:ext cx="2691336" cy="26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ng Nurse Pictures &amp; Free Nurse Pictures.png Transparent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12132"/>
            <a:ext cx="1453595" cy="197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perience Virtual Reality with Overclockers 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6048672" cy="50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36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Approccio al Problema</a:t>
            </a:r>
            <a:endParaRPr lang="it-IT" dirty="0"/>
          </a:p>
        </p:txBody>
      </p:sp>
      <p:pic>
        <p:nvPicPr>
          <p:cNvPr id="6146" name="Picture 2" descr="Helios Objects | Lets discuss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32439"/>
            <a:ext cx="3960440" cy="24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395536" y="294770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Metodologia Agile</a:t>
            </a:r>
            <a:endParaRPr lang="it-IT" dirty="0"/>
          </a:p>
        </p:txBody>
      </p:sp>
      <p:pic>
        <p:nvPicPr>
          <p:cNvPr id="6148" name="Picture 4" descr="Technology PNG Transparent Free Images | PNG 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52" y="3933056"/>
            <a:ext cx="3888432" cy="280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395536" y="514969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smtClean="0"/>
              <a:t>Tecnologie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3681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>
          <a:xfrm>
            <a:off x="323528" y="1198342"/>
            <a:ext cx="7848872" cy="929048"/>
          </a:xfrm>
        </p:spPr>
        <p:txBody>
          <a:bodyPr/>
          <a:lstStyle/>
          <a:p>
            <a:r>
              <a:rPr lang="it-CH" dirty="0" err="1" smtClean="0"/>
              <a:t>Backlog</a:t>
            </a:r>
            <a:r>
              <a:rPr lang="it-CH" dirty="0" smtClean="0"/>
              <a:t> Principale</a:t>
            </a:r>
            <a:endParaRPr lang="it-IT" dirty="0"/>
          </a:p>
        </p:txBody>
      </p:sp>
      <p:sp>
        <p:nvSpPr>
          <p:cNvPr id="4" name="Rettangolo arrotondato 3"/>
          <p:cNvSpPr/>
          <p:nvPr/>
        </p:nvSpPr>
        <p:spPr>
          <a:xfrm>
            <a:off x="1907704" y="2204864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Modellazione della scena</a:t>
            </a:r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1907704" y="3216469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Integrazione con </a:t>
            </a:r>
            <a:r>
              <a:rPr lang="it-CH" dirty="0" err="1" smtClean="0"/>
              <a:t>unity</a:t>
            </a:r>
            <a:endParaRPr lang="it-IT" dirty="0"/>
          </a:p>
        </p:txBody>
      </p:sp>
      <p:sp>
        <p:nvSpPr>
          <p:cNvPr id="7" name="Rettangolo arrotondato 6"/>
          <p:cNvSpPr/>
          <p:nvPr/>
        </p:nvSpPr>
        <p:spPr>
          <a:xfrm>
            <a:off x="5266177" y="3166081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Interazioni</a:t>
            </a:r>
            <a:endParaRPr lang="it-IT" dirty="0"/>
          </a:p>
        </p:txBody>
      </p:sp>
      <p:sp>
        <p:nvSpPr>
          <p:cNvPr id="8" name="Rettangolo arrotondato 7"/>
          <p:cNvSpPr/>
          <p:nvPr/>
        </p:nvSpPr>
        <p:spPr>
          <a:xfrm>
            <a:off x="5267347" y="4149195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Missioni</a:t>
            </a:r>
            <a:endParaRPr lang="it-IT" dirty="0"/>
          </a:p>
        </p:txBody>
      </p:sp>
      <p:sp>
        <p:nvSpPr>
          <p:cNvPr id="9" name="Rettangolo arrotondato 8"/>
          <p:cNvSpPr/>
          <p:nvPr/>
        </p:nvSpPr>
        <p:spPr>
          <a:xfrm>
            <a:off x="1887588" y="4149195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Materiali</a:t>
            </a:r>
            <a:endParaRPr lang="it-IT" dirty="0"/>
          </a:p>
        </p:txBody>
      </p:sp>
      <p:sp>
        <p:nvSpPr>
          <p:cNvPr id="10" name="Rettangolo arrotondato 9"/>
          <p:cNvSpPr/>
          <p:nvPr/>
        </p:nvSpPr>
        <p:spPr>
          <a:xfrm>
            <a:off x="5267347" y="5157192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Integrazione HTC Vive</a:t>
            </a:r>
            <a:endParaRPr lang="it-IT" dirty="0"/>
          </a:p>
        </p:txBody>
      </p:sp>
      <p:sp>
        <p:nvSpPr>
          <p:cNvPr id="11" name="Rettangolo arrotondato 10"/>
          <p:cNvSpPr/>
          <p:nvPr/>
        </p:nvSpPr>
        <p:spPr>
          <a:xfrm>
            <a:off x="1867352" y="5085184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Animazioni</a:t>
            </a:r>
            <a:endParaRPr lang="it-IT" dirty="0"/>
          </a:p>
        </p:txBody>
      </p:sp>
      <p:sp>
        <p:nvSpPr>
          <p:cNvPr id="13" name="Rettangolo arrotondato 12"/>
          <p:cNvSpPr/>
          <p:nvPr/>
        </p:nvSpPr>
        <p:spPr>
          <a:xfrm>
            <a:off x="5249840" y="2158893"/>
            <a:ext cx="1800200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dirty="0" smtClean="0"/>
              <a:t>Suoni/musiche</a:t>
            </a:r>
            <a:endParaRPr lang="it-IT" dirty="0"/>
          </a:p>
        </p:txBody>
      </p:sp>
      <p:sp>
        <p:nvSpPr>
          <p:cNvPr id="14" name="Freccia in giù 13"/>
          <p:cNvSpPr/>
          <p:nvPr/>
        </p:nvSpPr>
        <p:spPr>
          <a:xfrm>
            <a:off x="2627784" y="2996952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/>
          <p:cNvSpPr/>
          <p:nvPr/>
        </p:nvSpPr>
        <p:spPr>
          <a:xfrm>
            <a:off x="2591780" y="3980066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in giù 15"/>
          <p:cNvSpPr/>
          <p:nvPr/>
        </p:nvSpPr>
        <p:spPr>
          <a:xfrm>
            <a:off x="2572285" y="4916055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in giù 16"/>
          <p:cNvSpPr/>
          <p:nvPr/>
        </p:nvSpPr>
        <p:spPr>
          <a:xfrm>
            <a:off x="5933916" y="1993556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/>
          <p:cNvSpPr/>
          <p:nvPr/>
        </p:nvSpPr>
        <p:spPr>
          <a:xfrm>
            <a:off x="5951423" y="2980223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/>
          <p:cNvSpPr/>
          <p:nvPr/>
        </p:nvSpPr>
        <p:spPr>
          <a:xfrm>
            <a:off x="5953162" y="3980065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giù 19"/>
          <p:cNvSpPr/>
          <p:nvPr/>
        </p:nvSpPr>
        <p:spPr>
          <a:xfrm>
            <a:off x="5953162" y="4964495"/>
            <a:ext cx="432048" cy="169129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392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Sviluppo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63568" y="234888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 smtClean="0"/>
              <a:t>Blender</a:t>
            </a:r>
            <a:endParaRPr lang="it-IT" dirty="0"/>
          </a:p>
        </p:txBody>
      </p:sp>
      <p:pic>
        <p:nvPicPr>
          <p:cNvPr id="7172" name="Picture 4" descr="Logo â blender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72816"/>
            <a:ext cx="5136322" cy="45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jonat\Desktop\b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59106"/>
            <a:ext cx="448782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jonat\Desktop\do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56" y="4060036"/>
            <a:ext cx="4478713" cy="247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jonat\Desktop\Captu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56" y="2568288"/>
            <a:ext cx="4512076" cy="29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372756" y="333189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dirty="0" err="1" smtClean="0"/>
              <a:t>Unity</a:t>
            </a:r>
            <a:endParaRPr lang="it-IT" dirty="0"/>
          </a:p>
        </p:txBody>
      </p:sp>
      <p:pic>
        <p:nvPicPr>
          <p:cNvPr id="7177" name="Picture 9" descr="unity icon 256x256px (ico, png, icns) - free download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70" y="248202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164" y="2128252"/>
            <a:ext cx="6021187" cy="324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ttangolo 14"/>
          <p:cNvSpPr/>
          <p:nvPr/>
        </p:nvSpPr>
        <p:spPr>
          <a:xfrm>
            <a:off x="401386" y="413764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/>
              <a:t>Musiche</a:t>
            </a:r>
            <a:endParaRPr lang="it-IT" dirty="0"/>
          </a:p>
        </p:txBody>
      </p:sp>
      <p:pic>
        <p:nvPicPr>
          <p:cNvPr id="16" name="Picture 2" descr="Audacity 2.2.0 rilasciato con quattro nuovi temi e 198 bug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04864"/>
            <a:ext cx="2880320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C:\Users\jonat\Downloads\IMG_20190731_160001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73016"/>
            <a:ext cx="1805940" cy="240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magine 17" descr="C:\Users\jonat\Downloads\IMG_20190731_160127.jp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73016"/>
            <a:ext cx="1804035" cy="240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ttangolo 18"/>
          <p:cNvSpPr/>
          <p:nvPr/>
        </p:nvSpPr>
        <p:spPr>
          <a:xfrm>
            <a:off x="395536" y="4920422"/>
            <a:ext cx="94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 err="1" smtClean="0"/>
              <a:t>Texture</a:t>
            </a:r>
            <a:endParaRPr lang="it-IT" dirty="0"/>
          </a:p>
        </p:txBody>
      </p:sp>
      <p:pic>
        <p:nvPicPr>
          <p:cNvPr id="20" name="Picture 4" descr="GIMP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16" y="2413712"/>
            <a:ext cx="2883556" cy="28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33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Tipologie</a:t>
            </a:r>
            <a:endParaRPr lang="it-IT" dirty="0"/>
          </a:p>
        </p:txBody>
      </p:sp>
      <p:pic>
        <p:nvPicPr>
          <p:cNvPr id="10242" name="Picture 2" descr="Reading Sage: Best VR 3D apps for Google Cardboard a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9" y="2420888"/>
            <a:ext cx="2702619" cy="23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omputer PC free PNG images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1598"/>
            <a:ext cx="181136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C VIVE Virtual Reality Headset South Africa - Virtua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204864"/>
            <a:ext cx="4241876" cy="26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983877" y="51052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PC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771800" y="5089251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PC </a:t>
            </a:r>
          </a:p>
          <a:p>
            <a:r>
              <a:rPr lang="it-CH" dirty="0" smtClean="0"/>
              <a:t>Smartphone</a:t>
            </a:r>
          </a:p>
          <a:p>
            <a:r>
              <a:rPr lang="it-CH" dirty="0" err="1" smtClean="0"/>
              <a:t>Cardboard</a:t>
            </a:r>
            <a:r>
              <a:rPr lang="it-CH" dirty="0" smtClean="0"/>
              <a:t> (5 </a:t>
            </a:r>
            <a:r>
              <a:rPr lang="it-CH" dirty="0" err="1" smtClean="0"/>
              <a:t>chf</a:t>
            </a:r>
            <a:r>
              <a:rPr lang="it-CH" dirty="0" smtClean="0"/>
              <a:t>) 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389329" y="5089251"/>
            <a:ext cx="2014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dirty="0" smtClean="0"/>
              <a:t>PC prestante</a:t>
            </a:r>
          </a:p>
          <a:p>
            <a:r>
              <a:rPr lang="it-CH" dirty="0" err="1" smtClean="0"/>
              <a:t>Htc</a:t>
            </a:r>
            <a:r>
              <a:rPr lang="it-CH" dirty="0" smtClean="0"/>
              <a:t> Vive (800 </a:t>
            </a:r>
            <a:r>
              <a:rPr lang="it-CH" dirty="0" err="1" smtClean="0"/>
              <a:t>chf</a:t>
            </a:r>
            <a:r>
              <a:rPr lang="it-CH" dirty="0" smtClean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5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CH" dirty="0" smtClean="0"/>
              <a:t>Sviluppi Futuri</a:t>
            </a:r>
            <a:endParaRPr lang="it-IT" dirty="0"/>
          </a:p>
        </p:txBody>
      </p:sp>
      <p:pic>
        <p:nvPicPr>
          <p:cNvPr id="9" name="Immagine 8" descr="Assassinâs Creed Odyssey - How to Romance Auxesia | Tips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20888"/>
            <a:ext cx="5253990" cy="294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tangolo 9"/>
          <p:cNvSpPr/>
          <p:nvPr/>
        </p:nvSpPr>
        <p:spPr>
          <a:xfrm>
            <a:off x="467544" y="242547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 smtClean="0"/>
              <a:t>Dialoghi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67543" y="354294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 smtClean="0"/>
              <a:t>Missioni</a:t>
            </a:r>
            <a:endParaRPr lang="it-IT" dirty="0"/>
          </a:p>
        </p:txBody>
      </p:sp>
      <p:pic>
        <p:nvPicPr>
          <p:cNvPr id="12" name="Immagine 11" descr="Risultati immagini per quests 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34312"/>
            <a:ext cx="5253990" cy="29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ttangolo 12"/>
          <p:cNvSpPr/>
          <p:nvPr/>
        </p:nvSpPr>
        <p:spPr>
          <a:xfrm>
            <a:off x="467544" y="4653136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CH" dirty="0" smtClean="0"/>
              <a:t>Resoconti finali</a:t>
            </a:r>
            <a:endParaRPr lang="it-IT" dirty="0"/>
          </a:p>
        </p:txBody>
      </p:sp>
      <p:pic>
        <p:nvPicPr>
          <p:cNvPr id="8198" name="Picture 6" descr="Test - Free education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87" y="147387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3194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175</TotalTime>
  <Words>94</Words>
  <Application>Microsoft Office PowerPoint</Application>
  <PresentationFormat>Presentazione su schermo (4:3)</PresentationFormat>
  <Paragraphs>52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PPT_StudentKit_DTI</vt:lpstr>
      <vt:lpstr>The Virtual Surgery Room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Lord Seregon</cp:lastModifiedBy>
  <cp:revision>9</cp:revision>
  <cp:lastPrinted>2012-05-23T12:47:14Z</cp:lastPrinted>
  <dcterms:created xsi:type="dcterms:W3CDTF">2012-06-06T06:29:02Z</dcterms:created>
  <dcterms:modified xsi:type="dcterms:W3CDTF">2019-08-26T15:50:26Z</dcterms:modified>
</cp:coreProperties>
</file>